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 varScale="1">
        <p:scale>
          <a:sx n="86" d="100"/>
          <a:sy n="86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PROGRAMACIÓN LINEAL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Ingeniería 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): Dra. Francisca Santana Robles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Enero-junio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2016.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UAEH\Pictures\Programación Line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715" y="332656"/>
            <a:ext cx="8756570" cy="51125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19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Tema de Office</vt:lpstr>
      <vt:lpstr>1_Tema de Office</vt:lpstr>
      <vt:lpstr>PROGRAMACIÓN LINEAL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Ing. Rafaela</cp:lastModifiedBy>
  <cp:revision>19</cp:revision>
  <dcterms:created xsi:type="dcterms:W3CDTF">2012-12-04T21:22:09Z</dcterms:created>
  <dcterms:modified xsi:type="dcterms:W3CDTF">2016-05-10T18:40:58Z</dcterms:modified>
</cp:coreProperties>
</file>