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PROGRAMACIÓN LINEAL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Dra. Francisca Santana Robles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Enero-junio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2016.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UAEH\Pictures\Programación Line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715" y="332656"/>
            <a:ext cx="8756570" cy="5112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PROGRAMACIÓN LINEAL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19</cp:revision>
  <dcterms:created xsi:type="dcterms:W3CDTF">2012-12-04T21:22:09Z</dcterms:created>
  <dcterms:modified xsi:type="dcterms:W3CDTF">2016-05-10T18:40:58Z</dcterms:modified>
</cp:coreProperties>
</file>